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364" r:id="rId2"/>
    <p:sldId id="481" r:id="rId3"/>
    <p:sldId id="494" r:id="rId4"/>
    <p:sldId id="482" r:id="rId5"/>
    <p:sldId id="495" r:id="rId6"/>
    <p:sldId id="493" r:id="rId7"/>
    <p:sldId id="491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9FE"/>
    <a:srgbClr val="12123A"/>
    <a:srgbClr val="2D23AD"/>
    <a:srgbClr val="00518E"/>
    <a:srgbClr val="0065B0"/>
    <a:srgbClr val="00589A"/>
    <a:srgbClr val="2C260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66" autoAdjust="0"/>
  </p:normalViewPr>
  <p:slideViewPr>
    <p:cSldViewPr>
      <p:cViewPr>
        <p:scale>
          <a:sx n="100" d="100"/>
          <a:sy n="100" d="100"/>
        </p:scale>
        <p:origin x="1392" y="107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0D15A-35CD-42A7-B6EC-D2A935C77D59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43FE-3AC0-40D7-A786-088B6D11C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3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Medicine Net – there are (2) genders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 Talk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Canada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(12) different gender identities, including male, female, transgender, gender neutral, non-binary,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pangender, genderqueer, two-spirit, third gender, and all, none or a combination of these.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4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 10:44 'For I am the LORD your God. You shall therefore consecrate yourselves, and you shall be holy; for I am holy. Neither shall you defile yourselves with any creeping thing that creeps on the earth. (NKJV)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2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Context of Luke 6:</a:t>
            </a:r>
            <a:r>
              <a:rPr lang="en-US" baseline="0" dirty="0" smtClean="0"/>
              <a:t> do not judge, </a:t>
            </a:r>
          </a:p>
          <a:p>
            <a:r>
              <a:rPr lang="en-US" dirty="0" smtClean="0"/>
              <a:t>Mt 5:7 Blessed are the merciful, For they shall obtain mercy.</a:t>
            </a:r>
          </a:p>
          <a:p>
            <a:r>
              <a:rPr lang="en-US" dirty="0" smtClean="0"/>
              <a:t>Mt 18:28 "But that servant went out and found one of his fellow servants who owed him a hundred denarii; and he laid hands on him and took him by the throat, saying, 'Pay me what you owe!'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55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Joh 15:9 ¶ "As the Father loved Me, I also have loved you; abide in My love.</a:t>
            </a:r>
          </a:p>
          <a:p>
            <a:r>
              <a:rPr lang="en-US" dirty="0" smtClean="0"/>
              <a:t> Joh 15:12 "This is My commandment, that you love one another as I have loved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4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Joh 15:9 ¶ "As the Father loved Me, I also have loved you; abide in My love.</a:t>
            </a:r>
          </a:p>
          <a:p>
            <a:r>
              <a:rPr lang="en-US" dirty="0" smtClean="0"/>
              <a:t> Joh 15:12 "This is My commandment, that you love one another as I have loved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B43FE-3AC0-40D7-A786-088B6D11CE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2579-F58F-479F-940D-7F0423B5905A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010D-8FC0-4462-90BC-C540762C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123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0"/>
            <a:ext cx="6324600" cy="1981200"/>
          </a:xfrm>
          <a:noFill/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effectLst>
                  <a:glow rad="228600">
                    <a:srgbClr val="F4F9FE"/>
                  </a:glow>
                </a:effectLst>
              </a:rPr>
              <a:t>Imitating Your </a:t>
            </a:r>
            <a:br>
              <a:rPr lang="en-US" sz="7200" dirty="0" smtClean="0">
                <a:solidFill>
                  <a:schemeClr val="bg1"/>
                </a:solidFill>
                <a:effectLst>
                  <a:glow rad="228600">
                    <a:srgbClr val="F4F9FE"/>
                  </a:glow>
                </a:effectLst>
              </a:rPr>
            </a:br>
            <a:r>
              <a:rPr lang="en-US" sz="7200" dirty="0" smtClean="0">
                <a:solidFill>
                  <a:schemeClr val="bg1"/>
                </a:solidFill>
                <a:effectLst>
                  <a:glow rad="228600">
                    <a:srgbClr val="F4F9FE"/>
                  </a:glow>
                </a:effectLst>
              </a:rPr>
              <a:t>Heavenly Father</a:t>
            </a:r>
            <a:endParaRPr lang="en-US" sz="7200" dirty="0">
              <a:solidFill>
                <a:schemeClr val="bg1"/>
              </a:solidFill>
              <a:effectLst>
                <a:glow rad="228600">
                  <a:srgbClr val="F4F9FE"/>
                </a:glo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390900"/>
            <a:ext cx="65532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Ephesians 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5:1 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Therefore 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 imitators of God as dear children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0"/>
            <a:ext cx="8229600" cy="952500"/>
          </a:xfrm>
        </p:spPr>
        <p:txBody>
          <a:bodyPr>
            <a:noAutofit/>
          </a:bodyPr>
          <a:lstStyle/>
          <a:p>
            <a:r>
              <a:rPr lang="en-US" sz="6600" dirty="0" smtClean="0"/>
              <a:t>Be Holy as He is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0000"/>
            <a:ext cx="8458200" cy="4254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/>
              <a:t>	As </a:t>
            </a:r>
            <a:r>
              <a:rPr lang="en-US" sz="3600" i="1" dirty="0"/>
              <a:t>He who called you is holy, you also be holy in all your </a:t>
            </a:r>
            <a:r>
              <a:rPr lang="en-US" sz="3600" i="1" dirty="0" smtClean="0"/>
              <a:t>conduct, because </a:t>
            </a:r>
            <a:r>
              <a:rPr lang="en-US" sz="3600" i="1" dirty="0"/>
              <a:t>it is written, "Be holy, for I am holy</a:t>
            </a:r>
            <a:r>
              <a:rPr lang="en-US" sz="3600" i="1" dirty="0" smtClean="0"/>
              <a:t>."</a:t>
            </a:r>
            <a:r>
              <a:rPr lang="en-US" sz="3600" i="1" dirty="0"/>
              <a:t> </a:t>
            </a:r>
            <a:r>
              <a:rPr lang="en-US" sz="3600" i="1" dirty="0" smtClean="0"/>
              <a:t>								</a:t>
            </a:r>
            <a:r>
              <a:rPr lang="en-US" sz="3600" dirty="0" smtClean="0"/>
              <a:t>1 Peter 1:15-16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A command to Israel</a:t>
            </a:r>
            <a:r>
              <a:rPr lang="en-US" sz="3600" dirty="0"/>
              <a:t> </a:t>
            </a:r>
            <a:r>
              <a:rPr lang="en-US" sz="3600" dirty="0" smtClean="0"/>
              <a:t>– Lev. 11:44-45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A command for us – 2 Cor. 6:14-18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700"/>
            <a:ext cx="9144000" cy="952500"/>
          </a:xfrm>
        </p:spPr>
        <p:txBody>
          <a:bodyPr>
            <a:noAutofit/>
          </a:bodyPr>
          <a:lstStyle/>
          <a:p>
            <a:r>
              <a:rPr lang="en-US" sz="6600" dirty="0" smtClean="0"/>
              <a:t>Be Merciful as He is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57300"/>
            <a:ext cx="8610600" cy="37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	"</a:t>
            </a:r>
            <a:r>
              <a:rPr lang="en-US" sz="4000" i="1" dirty="0"/>
              <a:t>Therefore be merciful, just as your Father also is merciful</a:t>
            </a:r>
            <a:r>
              <a:rPr lang="en-US" sz="4000" dirty="0" smtClean="0"/>
              <a:t>.” 										Luke </a:t>
            </a:r>
            <a:r>
              <a:rPr lang="en-US" sz="4000" dirty="0"/>
              <a:t>6:36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The merciful obtain mercy – Matt. 5:7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The unmerciful are lost – Matt. 18:28	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77499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700"/>
            <a:ext cx="9144000" cy="952500"/>
          </a:xfrm>
        </p:spPr>
        <p:txBody>
          <a:bodyPr>
            <a:noAutofit/>
          </a:bodyPr>
          <a:lstStyle/>
          <a:p>
            <a:r>
              <a:rPr lang="en-US" sz="6600" dirty="0" smtClean="0"/>
              <a:t>Be Loving as He is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57300"/>
            <a:ext cx="83820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"</a:t>
            </a:r>
            <a:r>
              <a:rPr lang="en-US" sz="4000" i="1" dirty="0"/>
              <a:t>As the Father loved Me, I also have loved </a:t>
            </a:r>
            <a:r>
              <a:rPr lang="en-US" sz="4000" i="1" dirty="0" smtClean="0"/>
              <a:t>you…….. love </a:t>
            </a:r>
            <a:r>
              <a:rPr lang="en-US" sz="4000" i="1" dirty="0"/>
              <a:t>one another as I have loved </a:t>
            </a:r>
            <a:r>
              <a:rPr lang="en-US" sz="4000" i="1" dirty="0" smtClean="0"/>
              <a:t>you</a:t>
            </a:r>
            <a:r>
              <a:rPr lang="en-US" sz="4000" dirty="0" smtClean="0"/>
              <a:t>”</a:t>
            </a:r>
            <a:r>
              <a:rPr lang="en-US" sz="4000" dirty="0"/>
              <a:t> </a:t>
            </a:r>
            <a:r>
              <a:rPr lang="en-US" sz="4000" dirty="0" smtClean="0"/>
              <a:t>									John 15:9,12</a:t>
            </a:r>
          </a:p>
          <a:p>
            <a:pPr>
              <a:buNone/>
            </a:pPr>
            <a:r>
              <a:rPr lang="en-US" sz="4000" dirty="0" smtClean="0"/>
              <a:t>	Love </a:t>
            </a:r>
            <a:r>
              <a:rPr lang="en-US" sz="4000" dirty="0"/>
              <a:t>as God has </a:t>
            </a:r>
            <a:r>
              <a:rPr lang="en-US" sz="4000" dirty="0" smtClean="0"/>
              <a:t>loved - </a:t>
            </a:r>
            <a:r>
              <a:rPr lang="en-US" sz="4000" dirty="0"/>
              <a:t>1 John </a:t>
            </a:r>
            <a:r>
              <a:rPr lang="en-US" sz="4000" dirty="0" smtClean="0"/>
              <a:t>4:7-21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Be steadfast as God 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700"/>
            <a:ext cx="9144000" cy="952500"/>
          </a:xfrm>
        </p:spPr>
        <p:txBody>
          <a:bodyPr>
            <a:noAutofit/>
          </a:bodyPr>
          <a:lstStyle/>
          <a:p>
            <a:r>
              <a:rPr lang="en-US" sz="6600" dirty="0" smtClean="0"/>
              <a:t>We Should Be Known….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57300"/>
            <a:ext cx="83820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Divine conduct should be our identity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We should imitate our Father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Love, mercy, and holiness</a:t>
            </a:r>
          </a:p>
        </p:txBody>
      </p:sp>
    </p:spTree>
    <p:extLst>
      <p:ext uri="{BB962C8B-B14F-4D97-AF65-F5344CB8AC3E}">
        <p14:creationId xmlns:p14="http://schemas.microsoft.com/office/powerpoint/2010/main" val="12243147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5009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136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Being Led to the </a:t>
            </a:r>
            <a:r>
              <a:rPr lang="en-US" sz="6000" dirty="0" smtClean="0"/>
              <a:t>Father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0"/>
            <a:ext cx="8686800" cy="406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Believe in Jesus and the Gospel </a:t>
            </a:r>
          </a:p>
          <a:p>
            <a:pPr lvl="2"/>
            <a:r>
              <a:rPr lang="en-US" dirty="0" smtClean="0"/>
              <a:t>Romans 10:10</a:t>
            </a:r>
          </a:p>
          <a:p>
            <a:pPr>
              <a:buNone/>
            </a:pPr>
            <a:r>
              <a:rPr lang="en-US" dirty="0" smtClean="0"/>
              <a:t>	Confess Christ as Lord</a:t>
            </a:r>
          </a:p>
          <a:p>
            <a:pPr lvl="2"/>
            <a:r>
              <a:rPr lang="en-US" dirty="0" smtClean="0"/>
              <a:t>Romans 10:9</a:t>
            </a:r>
          </a:p>
          <a:p>
            <a:pPr>
              <a:buNone/>
            </a:pPr>
            <a:r>
              <a:rPr lang="en-US" dirty="0" smtClean="0"/>
              <a:t>	Repent from sin</a:t>
            </a:r>
          </a:p>
          <a:p>
            <a:pPr lvl="2"/>
            <a:r>
              <a:rPr lang="en-US" dirty="0" smtClean="0"/>
              <a:t>Acts 2:38</a:t>
            </a:r>
          </a:p>
          <a:p>
            <a:pPr>
              <a:buNone/>
            </a:pPr>
            <a:r>
              <a:rPr lang="en-US" dirty="0" smtClean="0"/>
              <a:t>	Be Baptized into Christ</a:t>
            </a:r>
          </a:p>
          <a:p>
            <a:pPr lvl="2"/>
            <a:r>
              <a:rPr lang="en-US" dirty="0" smtClean="0"/>
              <a:t>Galatians 3:27</a:t>
            </a:r>
          </a:p>
          <a:p>
            <a:pPr>
              <a:buNone/>
            </a:pPr>
            <a:r>
              <a:rPr lang="en-US" dirty="0" smtClean="0"/>
              <a:t>	Remain Faithful</a:t>
            </a:r>
          </a:p>
          <a:p>
            <a:pPr lvl="2"/>
            <a:r>
              <a:rPr lang="en-US" dirty="0" smtClean="0"/>
              <a:t>Revelation 2:10</a:t>
            </a:r>
          </a:p>
          <a:p>
            <a:endParaRPr lang="en-US" dirty="0"/>
          </a:p>
        </p:txBody>
      </p:sp>
      <p:pic>
        <p:nvPicPr>
          <p:cNvPr id="4" name="Picture 3" descr="Isaiah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650999"/>
            <a:ext cx="3581400" cy="396275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36963</TotalTime>
  <Words>277</Words>
  <Application>Microsoft Office PowerPoint</Application>
  <PresentationFormat>On-screen Show (16:10)</PresentationFormat>
  <Paragraphs>47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Imitating Your  Heavenly Father</vt:lpstr>
      <vt:lpstr>Be Holy as He is</vt:lpstr>
      <vt:lpstr>Be Merciful as He is</vt:lpstr>
      <vt:lpstr>Be Loving as He is</vt:lpstr>
      <vt:lpstr>We Should Be Known….</vt:lpstr>
      <vt:lpstr>PowerPoint Presentation</vt:lpstr>
      <vt:lpstr>Being Led to the Father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This is the Fruit, What Seed Did I Plant</dc:title>
  <dc:creator>Brian Haines</dc:creator>
  <cp:lastModifiedBy>Microsoft account</cp:lastModifiedBy>
  <cp:revision>207</cp:revision>
  <dcterms:created xsi:type="dcterms:W3CDTF">2008-02-06T20:13:21Z</dcterms:created>
  <dcterms:modified xsi:type="dcterms:W3CDTF">2022-06-19T15:20:20Z</dcterms:modified>
</cp:coreProperties>
</file>